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3"/>
  </p:notesMasterIdLst>
  <p:handoutMasterIdLst>
    <p:handoutMasterId r:id="rId14"/>
  </p:handoutMasterIdLst>
  <p:sldIdLst>
    <p:sldId id="259" r:id="rId7"/>
    <p:sldId id="261" r:id="rId8"/>
    <p:sldId id="267" r:id="rId9"/>
    <p:sldId id="260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15/05/2023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15/05/2023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We like PowerShell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552009"/>
            <a:ext cx="3008627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2846" y="552008"/>
            <a:ext cx="3008627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dirty="0" err="1"/>
              <a:t>Sample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PSConf.EU 2023 </a:t>
            </a:r>
            <a:r>
              <a:rPr lang="fr-FR" dirty="0" err="1"/>
              <a:t>presentation</a:t>
            </a:r>
            <a:endParaRPr lang="fr-FR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prefer</a:t>
            </a:r>
            <a:r>
              <a:rPr lang="fr-FR" dirty="0"/>
              <a:t> demos, use slides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moderation</a:t>
            </a:r>
            <a:endParaRPr lang="fr-FR" dirty="0"/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 dirty="0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91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Slide title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Emanuel Palm</cp:lastModifiedBy>
  <cp:revision>5</cp:revision>
  <dcterms:created xsi:type="dcterms:W3CDTF">2022-05-02T14:38:43Z</dcterms:created>
  <dcterms:modified xsi:type="dcterms:W3CDTF">2023-05-15T15:16:50Z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